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9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EAEA83-913A-4EFB-8CCE-0A53E0045CB6}" type="datetimeFigureOut">
              <a:rPr lang="en-US" smtClean="0"/>
              <a:pPr/>
              <a:t>11/20/2009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E69FC29-92C8-42F8-8D8E-CC3F8AA0F1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EAEA83-913A-4EFB-8CCE-0A53E0045CB6}" type="datetimeFigureOut">
              <a:rPr lang="en-US" smtClean="0"/>
              <a:pPr/>
              <a:t>11/20/2009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E69FC29-92C8-42F8-8D8E-CC3F8AA0F1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EAEA83-913A-4EFB-8CCE-0A53E0045CB6}" type="datetimeFigureOut">
              <a:rPr lang="en-US" smtClean="0"/>
              <a:pPr/>
              <a:t>11/20/2009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E69FC29-92C8-42F8-8D8E-CC3F8AA0F1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EAEA83-913A-4EFB-8CCE-0A53E0045CB6}" type="datetimeFigureOut">
              <a:rPr lang="en-US" smtClean="0"/>
              <a:pPr/>
              <a:t>11/20/2009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E69FC29-92C8-42F8-8D8E-CC3F8AA0F1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EAEA83-913A-4EFB-8CCE-0A53E0045CB6}" type="datetimeFigureOut">
              <a:rPr lang="en-US" smtClean="0"/>
              <a:pPr/>
              <a:t>11/20/2009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E69FC29-92C8-42F8-8D8E-CC3F8AA0F1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EAEA83-913A-4EFB-8CCE-0A53E0045CB6}" type="datetimeFigureOut">
              <a:rPr lang="en-US" smtClean="0"/>
              <a:pPr/>
              <a:t>11/20/2009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E69FC29-92C8-42F8-8D8E-CC3F8AA0F1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EAEA83-913A-4EFB-8CCE-0A53E0045CB6}" type="datetimeFigureOut">
              <a:rPr lang="en-US" smtClean="0"/>
              <a:pPr/>
              <a:t>11/20/2009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E69FC29-92C8-42F8-8D8E-CC3F8AA0F1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EAEA83-913A-4EFB-8CCE-0A53E0045CB6}" type="datetimeFigureOut">
              <a:rPr lang="en-US" smtClean="0"/>
              <a:pPr/>
              <a:t>11/20/2009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E69FC29-92C8-42F8-8D8E-CC3F8AA0F1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EAEA83-913A-4EFB-8CCE-0A53E0045CB6}" type="datetimeFigureOut">
              <a:rPr lang="en-US" smtClean="0"/>
              <a:pPr/>
              <a:t>11/20/2009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E69FC29-92C8-42F8-8D8E-CC3F8AA0F1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EAEA83-913A-4EFB-8CCE-0A53E0045CB6}" type="datetimeFigureOut">
              <a:rPr lang="en-US" smtClean="0"/>
              <a:pPr/>
              <a:t>11/20/2009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E69FC29-92C8-42F8-8D8E-CC3F8AA0F1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43EAEA83-913A-4EFB-8CCE-0A53E0045CB6}" type="datetimeFigureOut">
              <a:rPr lang="en-US" smtClean="0"/>
              <a:pPr/>
              <a:t>11/20/2009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CE69FC29-92C8-42F8-8D8E-CC3F8AA0F1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3EAEA83-913A-4EFB-8CCE-0A53E0045CB6}" type="datetimeFigureOut">
              <a:rPr lang="en-US" smtClean="0"/>
              <a:pPr/>
              <a:t>11/20/2009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CE69FC29-92C8-42F8-8D8E-CC3F8AA0F11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Documents%20and%20Settings\26158\Local%20Settings\Temporary%20Internet%20Files\Content.IE5\63WW8L7X\MSj04416490000%5b1%5d.wav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26158\Local%20Settings\Temporary%20Internet%20Files\Content.IE5\OS5907XE\MSj04416580000%5b1%5d.wav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wmf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26158\Local%20Settings\Temporary%20Internet%20Files\Content.IE5\7AIEMWZQ\MSj04416510000%5b1%5d.wav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26158\Local%20Settings\Temporary%20Internet%20Files\Content.IE5\63WW8L7X\MSj04416980000%5b1%5d.wav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26158\Local%20Settings\Temporary%20Internet%20Files\Content.IE5\OS5907XE\MSj04416760000%5b1%5d.wav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26158\Local%20Settings\Temporary%20Internet%20Files\Content.IE5\7AIEMWZQ\MSj04416690000%5b1%5d.wav" TargetMode="Externa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26158\Local%20Settings\Temporary%20Internet%20Files\Content.IE5\2M9HZYQM\MSj04378780000%5b1%5d.wav" TargetMode="Externa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26158\Local%20Settings\Temporary%20Internet%20Files\Content.IE5\63WW8L7X\MSj04379030000%5b1%5d.wav" TargetMode="Externa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Adam Lesko</a:t>
            </a:r>
            <a:endParaRPr lang="en-US" dirty="0"/>
          </a:p>
        </p:txBody>
      </p:sp>
      <p:pic>
        <p:nvPicPr>
          <p:cNvPr id="7" name="Content Placeholder 6" descr="DSC04707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65138" y="2518569"/>
            <a:ext cx="4038600" cy="3028950"/>
          </a:xfrm>
        </p:spPr>
      </p:pic>
      <p:pic>
        <p:nvPicPr>
          <p:cNvPr id="1027" name="Picture 3" descr="C:\Documents and Settings\26158\Local Settings\Temporary Internet Files\Content.IE5\NDAXAQR8\MPj0444744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447800"/>
            <a:ext cx="4236720" cy="4876800"/>
          </a:xfrm>
          <a:prstGeom prst="rect">
            <a:avLst/>
          </a:prstGeom>
          <a:noFill/>
        </p:spPr>
      </p:pic>
      <p:pic>
        <p:nvPicPr>
          <p:cNvPr id="6" name="MSj04416490000[1].wav">
            <a:hlinkClick r:id="" action="ppaction://media"/>
          </p:cNvPr>
          <p:cNvPicPr>
            <a:picLocks noGrp="1" noRot="1" noChangeAspect="1"/>
          </p:cNvPicPr>
          <p:nvPr>
            <p:ph sz="half" idx="2"/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26158\Local Settings\Temporary Internet Files\Content.IE5\MD9JBFGE\MPj0444741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236720" cy="5486400"/>
          </a:xfrm>
          <a:prstGeom prst="rect">
            <a:avLst/>
          </a:prstGeom>
          <a:noFill/>
        </p:spPr>
      </p:pic>
      <p:pic>
        <p:nvPicPr>
          <p:cNvPr id="2052" name="Picture 4" descr="C:\Documents and Settings\26158\Local Settings\Temporary Internet Files\Content.IE5\MD9JBFGE\MPj0444636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0"/>
            <a:ext cx="4876800" cy="4236720"/>
          </a:xfrm>
          <a:prstGeom prst="rect">
            <a:avLst/>
          </a:prstGeom>
          <a:noFill/>
        </p:spPr>
      </p:pic>
      <p:pic>
        <p:nvPicPr>
          <p:cNvPr id="2053" name="Picture 5" descr="C:\Documents and Settings\26158\Local Settings\Temporary Internet Files\Content.IE5\NDAXAQR8\MCj0437409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200" y="4267200"/>
            <a:ext cx="5257800" cy="2590800"/>
          </a:xfrm>
          <a:prstGeom prst="rect">
            <a:avLst/>
          </a:prstGeom>
          <a:noFill/>
        </p:spPr>
      </p:pic>
      <p:pic>
        <p:nvPicPr>
          <p:cNvPr id="5" name="MSj04416580000[1]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Adam Lesko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Adam will be changing America quickly and safely. 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3074" name="Picture 2" descr="C:\Documents and Settings\26158\Local Settings\Temporary Internet Files\Content.IE5\KIKL93GS\MPj04025850000[1]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143000" y="2971800"/>
            <a:ext cx="6858000" cy="3886200"/>
          </a:xfrm>
          <a:prstGeom prst="rect">
            <a:avLst/>
          </a:prstGeom>
          <a:noFill/>
        </p:spPr>
      </p:pic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Adam Lesko will lower our nation debts and protect the citizens</a:t>
            </a:r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8" name="Picture 4" descr="C:\Documents and Settings\26158\Local Settings\Temporary Internet Files\Content.IE5\2M9HZYQM\MPj04227980000[1]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72000" y="2286000"/>
            <a:ext cx="4572000" cy="4572000"/>
          </a:xfrm>
          <a:prstGeom prst="rect">
            <a:avLst/>
          </a:prstGeom>
          <a:noFill/>
        </p:spPr>
      </p:pic>
      <p:pic>
        <p:nvPicPr>
          <p:cNvPr id="1027" name="Picture 3" descr="C:\Documents and Settings\26158\Local Settings\Temporary Internet Files\Content.IE5\OS5907XE\MPj0442381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2286000"/>
            <a:ext cx="4356213" cy="2895600"/>
          </a:xfrm>
          <a:prstGeom prst="rect">
            <a:avLst/>
          </a:prstGeom>
          <a:noFill/>
        </p:spPr>
      </p:pic>
      <p:pic>
        <p:nvPicPr>
          <p:cNvPr id="8" name="MSj04416510000[1]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57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2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Adam Lesko will lower oil costs from other countries and establish America’s own oil companies</a:t>
            </a:r>
            <a:endParaRPr lang="en-US" dirty="0"/>
          </a:p>
        </p:txBody>
      </p:sp>
      <p:pic>
        <p:nvPicPr>
          <p:cNvPr id="2050" name="Picture 2" descr="C:\Documents and Settings\26158\Local Settings\Temporary Internet Files\Content.IE5\2M9HZYQM\MPj02896750000[1]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971800"/>
            <a:ext cx="2450592" cy="3657600"/>
          </a:xfrm>
          <a:prstGeom prst="rect">
            <a:avLst/>
          </a:prstGeom>
          <a:noFill/>
        </p:spPr>
      </p:pic>
      <p:pic>
        <p:nvPicPr>
          <p:cNvPr id="2051" name="Picture 3" descr="C:\Documents and Settings\26158\Local Settings\Temporary Internet Files\Content.IE5\63WW8L7X\MPj0390176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4248912"/>
            <a:ext cx="3657600" cy="2609088"/>
          </a:xfrm>
          <a:prstGeom prst="rect">
            <a:avLst/>
          </a:prstGeom>
          <a:noFill/>
        </p:spPr>
      </p:pic>
      <p:pic>
        <p:nvPicPr>
          <p:cNvPr id="2057" name="Picture 9" descr="C:\Documents and Settings\26158\Local Settings\Temporary Internet Files\Content.IE5\7AIEMWZQ\MPj0399285000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600" y="2438400"/>
            <a:ext cx="2819400" cy="4419600"/>
          </a:xfrm>
          <a:prstGeom prst="rect">
            <a:avLst/>
          </a:prstGeom>
          <a:noFill/>
        </p:spPr>
      </p:pic>
      <p:pic>
        <p:nvPicPr>
          <p:cNvPr id="13" name="MSj04416980000[1]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3810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4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Adam Lesko will increase the money spent on health care for all citizens.</a:t>
            </a:r>
            <a:endParaRPr lang="en-US" dirty="0"/>
          </a:p>
        </p:txBody>
      </p:sp>
      <p:pic>
        <p:nvPicPr>
          <p:cNvPr id="3075" name="Picture 3" descr="C:\Documents and Settings\26158\Local Settings\Temporary Internet Files\Content.IE5\63WW8L7X\MCj0439599000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286000"/>
            <a:ext cx="5573452" cy="4572000"/>
          </a:xfrm>
          <a:prstGeom prst="rect">
            <a:avLst/>
          </a:prstGeom>
          <a:noFill/>
        </p:spPr>
      </p:pic>
      <p:pic>
        <p:nvPicPr>
          <p:cNvPr id="3076" name="Picture 4" descr="C:\Documents and Settings\26158\Local Settings\Temporary Internet Files\Content.IE5\OS5907XE\MPj04387430000[1]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3810000"/>
            <a:ext cx="3598333" cy="2698750"/>
          </a:xfrm>
          <a:prstGeom prst="rect">
            <a:avLst/>
          </a:prstGeom>
          <a:noFill/>
        </p:spPr>
      </p:pic>
      <p:pic>
        <p:nvPicPr>
          <p:cNvPr id="8" name="MSj04416760000[1]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7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Adam Lesko will lower the amount of money spent on its military and generously turn it in to a place that could benefit it more.</a:t>
            </a:r>
            <a:endParaRPr lang="en-US" dirty="0"/>
          </a:p>
        </p:txBody>
      </p:sp>
      <p:pic>
        <p:nvPicPr>
          <p:cNvPr id="4098" name="Picture 2" descr="C:\Documents and Settings\26158\Local Settings\Temporary Internet Files\Content.IE5\OS5907XE\MPj04424610000[1]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505200"/>
            <a:ext cx="1676400" cy="1676400"/>
          </a:xfrm>
          <a:prstGeom prst="rect">
            <a:avLst/>
          </a:prstGeom>
          <a:noFill/>
        </p:spPr>
      </p:pic>
      <p:pic>
        <p:nvPicPr>
          <p:cNvPr id="4099" name="Picture 3" descr="C:\Documents and Settings\26158\Local Settings\Temporary Internet Files\Content.IE5\7AIEMWZQ\MPj0422438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1200" y="3505200"/>
            <a:ext cx="4007825" cy="3077884"/>
          </a:xfrm>
          <a:prstGeom prst="rect">
            <a:avLst/>
          </a:prstGeom>
          <a:noFill/>
        </p:spPr>
      </p:pic>
      <p:pic>
        <p:nvPicPr>
          <p:cNvPr id="4101" name="Picture 5" descr="C:\Documents and Settings\26158\Local Settings\Temporary Internet Files\Content.IE5\63WW8L7X\MPj0422420000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3505200"/>
            <a:ext cx="4114800" cy="2960727"/>
          </a:xfrm>
          <a:prstGeom prst="rect">
            <a:avLst/>
          </a:prstGeom>
          <a:noFill/>
        </p:spPr>
      </p:pic>
      <p:pic>
        <p:nvPicPr>
          <p:cNvPr id="4102" name="Picture 6" descr="C:\Documents and Settings\26158\Local Settings\Temporary Internet Files\Content.IE5\OS5907XE\MPj04224210000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000" y="4953000"/>
            <a:ext cx="2362200" cy="1695986"/>
          </a:xfrm>
          <a:prstGeom prst="rect">
            <a:avLst/>
          </a:prstGeom>
          <a:noFill/>
        </p:spPr>
      </p:pic>
      <p:pic>
        <p:nvPicPr>
          <p:cNvPr id="9" name="MSj04416690000[1]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4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Adam Lesko will put a stop to immigration and return any jobs lost to immigrants. </a:t>
            </a:r>
            <a:endParaRPr lang="en-US" dirty="0"/>
          </a:p>
        </p:txBody>
      </p:sp>
      <p:pic>
        <p:nvPicPr>
          <p:cNvPr id="5123" name="Picture 3" descr="C:\Documents and Settings\26158\Local Settings\Temporary Internet Files\Content.IE5\OS5907XE\MCj0149867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819400"/>
            <a:ext cx="1934424" cy="2783941"/>
          </a:xfrm>
          <a:prstGeom prst="rect">
            <a:avLst/>
          </a:prstGeom>
          <a:noFill/>
        </p:spPr>
      </p:pic>
      <p:pic>
        <p:nvPicPr>
          <p:cNvPr id="5124" name="Picture 4" descr="C:\Documents and Settings\26158\Local Settings\Temporary Internet Files\Content.IE5\7AIEMWZQ\MPj04226990000[1]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2494310"/>
            <a:ext cx="2880717" cy="4363690"/>
          </a:xfrm>
          <a:prstGeom prst="rect">
            <a:avLst/>
          </a:prstGeom>
          <a:noFill/>
        </p:spPr>
      </p:pic>
      <p:pic>
        <p:nvPicPr>
          <p:cNvPr id="5125" name="Picture 5" descr="C:\Documents and Settings\26158\Local Settings\Temporary Internet Files\Content.IE5\7AIEMWZQ\MPj0411721000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97811" y="2590800"/>
            <a:ext cx="2846189" cy="4267200"/>
          </a:xfrm>
          <a:prstGeom prst="rect">
            <a:avLst/>
          </a:prstGeom>
          <a:noFill/>
        </p:spPr>
      </p:pic>
      <p:pic>
        <p:nvPicPr>
          <p:cNvPr id="9" name="MSj04378780000[1]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3810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Elect Adam Lesko for president. He will reshape America in the people’s vision.</a:t>
            </a:r>
            <a:endParaRPr lang="en-US" dirty="0"/>
          </a:p>
        </p:txBody>
      </p:sp>
      <p:pic>
        <p:nvPicPr>
          <p:cNvPr id="6146" name="Picture 2" descr="C:\Documents and Settings\26158\Local Settings\Temporary Internet Files\Content.IE5\2M9HZYQM\MPj04067000000[1]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895600"/>
            <a:ext cx="3659029" cy="2438400"/>
          </a:xfrm>
          <a:prstGeom prst="rect">
            <a:avLst/>
          </a:prstGeom>
          <a:noFill/>
        </p:spPr>
      </p:pic>
      <p:pic>
        <p:nvPicPr>
          <p:cNvPr id="6147" name="Picture 3" descr="C:\Documents and Settings\26158\Local Settings\Temporary Internet Files\Content.IE5\7AIEMWZQ\MPj04010260000[1].jp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096000" y="3736848"/>
            <a:ext cx="3048000" cy="3121152"/>
          </a:xfrm>
          <a:prstGeom prst="rect">
            <a:avLst/>
          </a:prstGeom>
          <a:noFill/>
        </p:spPr>
      </p:pic>
      <p:pic>
        <p:nvPicPr>
          <p:cNvPr id="6152" name="Picture 8" descr="C:\Documents and Settings\26158\Local Settings\Temporary Internet Files\Content.IE5\OS5907XE\MPj0438567000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2739939"/>
            <a:ext cx="2749296" cy="4118061"/>
          </a:xfrm>
          <a:prstGeom prst="rect">
            <a:avLst/>
          </a:prstGeom>
          <a:noFill/>
        </p:spPr>
      </p:pic>
      <p:pic>
        <p:nvPicPr>
          <p:cNvPr id="11" name="MSj04379030000[1]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5791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3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52</TotalTime>
  <Words>110</Words>
  <Application>Microsoft Office PowerPoint</Application>
  <PresentationFormat>On-screen Show (4:3)</PresentationFormat>
  <Paragraphs>9</Paragraphs>
  <Slides>9</Slides>
  <Notes>0</Notes>
  <HiddenSlides>0</HiddenSlides>
  <MMClips>9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Metro</vt:lpstr>
      <vt:lpstr>Adam Lesko</vt:lpstr>
      <vt:lpstr>Slide 2</vt:lpstr>
      <vt:lpstr>Adam Lesko</vt:lpstr>
      <vt:lpstr>Adam Lesko will lower our nation debts and protect the citizens</vt:lpstr>
      <vt:lpstr>Adam Lesko will lower oil costs from other countries and establish America’s own oil companies</vt:lpstr>
      <vt:lpstr>Adam Lesko will increase the money spent on health care for all citizens.</vt:lpstr>
      <vt:lpstr>Adam Lesko will lower the amount of money spent on its military and generously turn it in to a place that could benefit it more.</vt:lpstr>
      <vt:lpstr>Adam Lesko will put a stop to immigration and return any jobs lost to immigrants. </vt:lpstr>
      <vt:lpstr>Elect Adam Lesko for president. He will reshape America in the people’s vision.</vt:lpstr>
    </vt:vector>
  </TitlesOfParts>
  <Company>Greene County Career Center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Adam Lesco</dc:title>
  <dc:creator>26158</dc:creator>
  <cp:lastModifiedBy>26158</cp:lastModifiedBy>
  <cp:revision>6</cp:revision>
  <dcterms:created xsi:type="dcterms:W3CDTF">2009-11-18T15:49:10Z</dcterms:created>
  <dcterms:modified xsi:type="dcterms:W3CDTF">2009-11-20T14:27:39Z</dcterms:modified>
</cp:coreProperties>
</file>